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unknown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  <p:sldId id="25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77"/>
  </p:normalViewPr>
  <p:slideViewPr>
    <p:cSldViewPr snapToGrid="0" snapToObjects="1">
      <p:cViewPr varScale="1">
        <p:scale>
          <a:sx n="118" d="100"/>
          <a:sy n="118" d="100"/>
        </p:scale>
        <p:origin x="904" y="20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8" Type="http://schemas.openxmlformats.org/officeDocument/2006/relationships/slide" Target="slides/slide2.xml"/></Relationships>
</file>

<file path=ppt/media/image1.png>
</file>

<file path=ppt/media/media1.mp4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D78BF-0394-D549-A535-A40133B5DC51}" type="datetimeFigureOut">
              <a:rPr lang="en-US" smtClean="0"/>
              <a:t>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FCC19-E3A1-4B4F-9AAC-715A6622D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06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33D12-CE5E-6B41-8E9D-91EDFBAFC85F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04EF-A919-EC45-85DB-57CE605E88BB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C58A9-E6BC-7F41-94AC-B8DAC026E873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181542"/>
          </a:xfrm>
        </p:spPr>
        <p:txBody>
          <a:bodyPr anchor="b"/>
          <a:lstStyle>
            <a:lvl1pPr>
              <a:defRPr sz="6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73D1F-7830-B741-BC96-A837CBC9E079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87325" indent="-187325">
              <a:tabLst/>
              <a:defRPr/>
            </a:lvl1pPr>
            <a:lvl2pPr marL="536575" indent="-176213">
              <a:tabLst/>
              <a:defRPr/>
            </a:lvl2pPr>
            <a:lvl3pPr marL="889000" indent="-169863">
              <a:tabLst/>
              <a:defRPr/>
            </a:lvl3pPr>
            <a:lvl4pPr marL="1255713" indent="-182563">
              <a:tabLst/>
              <a:defRPr/>
            </a:lvl4pPr>
            <a:lvl5pPr marL="1600200" indent="-17462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C13FA-6531-0245-A446-9EAD81E0D53B}" type="datetime1">
              <a:rPr lang="en-GB" smtClean="0"/>
              <a:t>28/02/2022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DD8A-E471-384F-883D-F219A186BE0F}" type="datetime1">
              <a:rPr lang="en-GB" smtClean="0"/>
              <a:t>28/02/2022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274D-85F4-2344-8F58-DEA89BF0D7C7}" type="datetime1">
              <a:rPr lang="en-GB" smtClean="0"/>
              <a:t>28/02/2022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6350E-419E-7C4C-BD45-32442656A010}" type="datetime1">
              <a:rPr lang="en-GB" smtClean="0"/>
              <a:t>28/02/2022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231B4-F3B9-2E43-AEE7-50097B5E42D8}" type="datetime1">
              <a:rPr lang="en-GB" smtClean="0"/>
              <a:t>28/02/2022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06DA0-7E1E-D24A-B31F-F1C778CBD10F}" type="datetime1">
              <a:rPr lang="en-GB" smtClean="0"/>
              <a:t>28/02/2022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9E593-3AEE-9148-B659-A83BC92509F8}" type="datetime1">
              <a:rPr lang="en-GB" smtClean="0"/>
              <a:t>28/02/2022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538D9-71E6-DF45-AEE6-3D5D1058FDA2}" type="datetime1">
              <a:rPr lang="en-GB" smtClean="0"/>
              <a:t>28/02/2022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9F652B3-5D2C-0040-B40A-524F653AA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0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5" r:id="rId2"/>
    <p:sldLayoutId id="2147483674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7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530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Relationship Id="rId5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5992BF2-46A2-1C46-85E4-A27A85560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762000"/>
          </a:xfrm>
        </p:spPr>
        <p:txBody>
          <a:bodyPr anchor="t"/>
          <a:lstStyle/>
          <a:p>
            <a:pPr>
              <a:defRPr sz="3000"/>
            </a:pPr>
            <a:r>
              <a:t>md2pptx Markdown To Powerpoint Converter 2.5.3+ 2 March, 2022</a:t>
            </a:r>
            <a:br/>
            <a:r>
              <a:t>Presentation built: 21:06 on 2 March, 2022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6C224-A300-9F4C-8BF6-F1D559088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82880" y="1219200"/>
          <a:ext cx="11826240" cy="228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913120"/>
                <a:gridCol w="5913120"/>
              </a:tblGrid>
              <a:tr h="228600"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template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600"/>
                      </a:pPr>
                      <a:r>
                        <a:t>Martin Template.pptx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1826240" cy="381000"/>
          </a:xfrm>
        </p:spPr>
        <p:txBody>
          <a:bodyPr anchor="t"/>
          <a:lstStyle/>
          <a:p>
            <a:pPr>
              <a:defRPr sz="3000"/>
            </a:pPr>
            <a:r>
              <a:t>Test Heading</a:t>
            </a:r>
          </a:p>
        </p:txBody>
      </p:sp>
      <p:pic>
        <p:nvPicPr>
          <p:cNvPr id="3" name="waterdro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1371600"/>
            <a:ext cx="36576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</TotalTime>
  <Words>1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>generated using python-pptx</dc:description>
  <cp:lastModifiedBy>Martin Packer</cp:lastModifiedBy>
  <cp:revision>19</cp:revision>
  <dcterms:created xsi:type="dcterms:W3CDTF">2013-01-27T09:14:16Z</dcterms:created>
  <dcterms:modified xsi:type="dcterms:W3CDTF">2022-02-28T10:25:19Z</dcterms:modified>
  <cp:category/>
</cp:coreProperties>
</file>

<file path=docProps/thumbnail.jpeg>
</file>